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Проект </a:t>
            </a:r>
            <a:br>
              <a:rPr lang="ru-RU" sz="5400" dirty="0" smtClean="0"/>
            </a:br>
            <a:r>
              <a:rPr lang="ru-RU" sz="5400" dirty="0" smtClean="0"/>
              <a:t>«Новый год в стиле 90 – </a:t>
            </a:r>
            <a:r>
              <a:rPr lang="ru-RU" sz="5400" dirty="0" err="1" smtClean="0"/>
              <a:t>х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500" dirty="0" smtClean="0"/>
              <a:t>Автор: </a:t>
            </a:r>
            <a:r>
              <a:rPr lang="ru-RU" sz="3500" dirty="0" err="1" smtClean="0"/>
              <a:t>Мисуна</a:t>
            </a:r>
            <a:r>
              <a:rPr lang="ru-RU" sz="3500" dirty="0" smtClean="0"/>
              <a:t> Г.П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lvl="0">
              <a:buNone/>
            </a:pPr>
            <a:r>
              <a:rPr lang="ru-RU" sz="3200" b="1" i="1" dirty="0" smtClean="0"/>
              <a:t>Вид </a:t>
            </a:r>
            <a:r>
              <a:rPr lang="ru-RU" sz="3200" b="1" i="1" dirty="0" smtClean="0"/>
              <a:t>проекта: </a:t>
            </a:r>
            <a:r>
              <a:rPr lang="ru-RU" dirty="0" smtClean="0"/>
              <a:t>творческо-информационный</a:t>
            </a:r>
            <a:endParaRPr lang="ru-RU" dirty="0" smtClean="0"/>
          </a:p>
          <a:p>
            <a:pPr>
              <a:buNone/>
            </a:pPr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Продолжительность</a:t>
            </a:r>
            <a:r>
              <a:rPr lang="ru-RU" sz="3200" b="1" i="1" dirty="0" smtClean="0"/>
              <a:t>:</a:t>
            </a:r>
            <a:r>
              <a:rPr lang="ru-RU" dirty="0" smtClean="0"/>
              <a:t> краткосрочный.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sz="3200" b="1" i="1" dirty="0" smtClean="0"/>
              <a:t>Сроки </a:t>
            </a:r>
            <a:r>
              <a:rPr lang="ru-RU" sz="3200" b="1" i="1" dirty="0" smtClean="0"/>
              <a:t>реализации: </a:t>
            </a:r>
            <a:r>
              <a:rPr lang="ru-RU" dirty="0" smtClean="0"/>
              <a:t>декабрь 2022</a:t>
            </a:r>
          </a:p>
          <a:p>
            <a:pPr>
              <a:buNone/>
            </a:pPr>
            <a:endParaRPr lang="ru-RU" sz="3200" b="1" i="1" dirty="0" smtClean="0"/>
          </a:p>
          <a:p>
            <a:pPr>
              <a:buNone/>
            </a:pPr>
            <a:r>
              <a:rPr lang="ru-RU" sz="3200" b="1" i="1" dirty="0" smtClean="0"/>
              <a:t>Участники </a:t>
            </a:r>
            <a:r>
              <a:rPr lang="ru-RU" sz="3200" b="1" i="1" dirty="0" smtClean="0"/>
              <a:t>проекта: </a:t>
            </a:r>
            <a:r>
              <a:rPr lang="ru-RU" dirty="0" smtClean="0"/>
              <a:t>воспитатели, воспитанники </a:t>
            </a:r>
            <a:r>
              <a:rPr lang="ru-RU" dirty="0" smtClean="0"/>
              <a:t>подготовительной </a:t>
            </a:r>
            <a:r>
              <a:rPr lang="ru-RU" dirty="0" smtClean="0"/>
              <a:t>группы, </a:t>
            </a:r>
            <a:r>
              <a:rPr lang="ru-RU" dirty="0" smtClean="0"/>
              <a:t>родители.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</a:rPr>
              <a:t>Актуальность:</a:t>
            </a: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ru-RU" sz="36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по результатам бесед с детьми было выяснено, что детям интересно узнать как праздновали Новый год  родители.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знакомство с традициями празднования нового года в 90-е, обогащение знаний о новогодних праздниках, создание связи поколений, праздничной атмосферы.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формирование интереса к традициям празднования нового года; формирование познавательного интереса; обогащение знаний о родном городе: традициях новогоднего оформления; развитие творческих способностей, мышления, воображения; воспитание уважительного отношения к семейным традициям.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Планируемые результаты: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 </a:t>
            </a:r>
            <a:endParaRPr lang="ru-RU" sz="3200" dirty="0" smtClean="0">
              <a:solidFill>
                <a:srgbClr val="0070C0"/>
              </a:solidFill>
            </a:endParaRPr>
          </a:p>
          <a:p>
            <a:pPr lvl="0"/>
            <a:r>
              <a:rPr lang="ru-RU" dirty="0" smtClean="0"/>
              <a:t>повышение интереса дошкольников к истории встречи Нового года;</a:t>
            </a:r>
          </a:p>
          <a:p>
            <a:pPr lvl="0"/>
            <a:r>
              <a:rPr lang="ru-RU" dirty="0" smtClean="0"/>
              <a:t>расширение </a:t>
            </a:r>
            <a:r>
              <a:rPr lang="ru-RU" dirty="0" smtClean="0"/>
              <a:t>представлений детей о том, как встречали Новый год их родители;</a:t>
            </a:r>
          </a:p>
          <a:p>
            <a:pPr lvl="0"/>
            <a:r>
              <a:rPr lang="ru-RU" dirty="0" smtClean="0"/>
              <a:t>развитие творческих способностей, как у детей, так и родителей;</a:t>
            </a:r>
          </a:p>
          <a:p>
            <a:pPr lvl="0"/>
            <a:r>
              <a:rPr lang="ru-RU" dirty="0" smtClean="0"/>
              <a:t>повышение процента включаемости родителей в жизнь детского сада и группы.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Ф</a:t>
            </a:r>
            <a:r>
              <a:rPr lang="ru-RU" b="1" i="1" dirty="0" err="1" smtClean="0"/>
              <a:t>отозона</a:t>
            </a:r>
            <a:endParaRPr lang="ru-RU" b="1" i="1" dirty="0"/>
          </a:p>
        </p:txBody>
      </p:sp>
      <p:pic>
        <p:nvPicPr>
          <p:cNvPr id="3074" name="Picture 2" descr="C:\Users\1\Downloads\IMG_20221221_152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3292078" cy="4389437"/>
          </a:xfrm>
          <a:prstGeom prst="rect">
            <a:avLst/>
          </a:prstGeom>
          <a:noFill/>
        </p:spPr>
      </p:pic>
      <p:pic>
        <p:nvPicPr>
          <p:cNvPr id="3075" name="Picture 3" descr="C:\Users\1\Downloads\IMG_20221227_08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14554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Оформление шкафчиков для одежды</a:t>
            </a:r>
            <a:endParaRPr lang="ru-RU" dirty="0"/>
          </a:p>
        </p:txBody>
      </p:sp>
      <p:pic>
        <p:nvPicPr>
          <p:cNvPr id="2050" name="Picture 2" descr="C:\Users\1\Downloads\IMG_20221227_08023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Фотоколлаж</a:t>
            </a:r>
            <a:r>
              <a:rPr lang="ru-RU" dirty="0" smtClean="0"/>
              <a:t> «Наши родители на Новый год»</a:t>
            </a:r>
            <a:endParaRPr lang="ru-RU" dirty="0"/>
          </a:p>
        </p:txBody>
      </p:sp>
      <p:pic>
        <p:nvPicPr>
          <p:cNvPr id="1026" name="Picture 2" descr="C:\Users\1\Downloads\IMG_20221227_08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Результат: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• сформировались представления о том, как встречали Новый год родители; </a:t>
            </a:r>
          </a:p>
          <a:p>
            <a:r>
              <a:rPr lang="ru-RU" dirty="0" smtClean="0"/>
              <a:t>• повысился уровень творческих способностей, как у детей, так и родителей;</a:t>
            </a:r>
          </a:p>
          <a:p>
            <a:r>
              <a:rPr lang="ru-RU" dirty="0" smtClean="0"/>
              <a:t>• сформировалось у детей умение ставить проблему, находить пути решения, планировать, самостоятельно работать с информацией, быть ответственным партнером, уважать мнение собеседника.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185</Words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Проект  «Новый год в стиле 90 – х»</vt:lpstr>
      <vt:lpstr>Слайд 2</vt:lpstr>
      <vt:lpstr>Слайд 3</vt:lpstr>
      <vt:lpstr>Слайд 4</vt:lpstr>
      <vt:lpstr>Слайд 5</vt:lpstr>
      <vt:lpstr>Фотозона</vt:lpstr>
      <vt:lpstr>Оформление шкафчиков для одежды</vt:lpstr>
      <vt:lpstr>Фотоколлаж «Наши родители на Новый год»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«Новый год в стиле 90 – х»</dc:title>
  <dc:creator>1</dc:creator>
  <cp:lastModifiedBy>1</cp:lastModifiedBy>
  <cp:revision>6</cp:revision>
  <dcterms:created xsi:type="dcterms:W3CDTF">2023-02-19T04:14:37Z</dcterms:created>
  <dcterms:modified xsi:type="dcterms:W3CDTF">2023-02-19T05:07:48Z</dcterms:modified>
</cp:coreProperties>
</file>